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"/>
            <a:ext cx="10693400" cy="151213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KYKLOS GROUP ΙΔΙΩΤΙΚΗ ΚΕΦΑΛΑΙΟΥΧΙΚΗ ΕΤΑΙΡΕΙΑ που εδρεύει 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Θεσσαλίας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«Στήριξη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Νεοφυών Επιχειρήσεων Εθνικού Μητρώου «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Elevate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Greece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για την αντιμετώπιση της πανδημίας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Covid-19» συνολικού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εκατ. Ευρώ. 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 και της ρευστότητας των νεοφυών/καινοτόμων μικρομεσαίων επιχειρήσεων (που δραστηριοποιούνται σε τομείς της Έξυπνης Εξειδίκευσης/RIS3) του Εθνικού Μητρώου Νεοφυών Επιχειρήσεων «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Elevate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Greece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υπό τις αντίξοες συνθήκες της κρίσης του COVID-19.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συνολικό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ποσό δημόσιας χρηματοδότησης που έλαβε η επιχείρηση με τη μορφή μη επιστρεπτέας επιχορήγησης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ανέρχεται σε 100.000,00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37606" y="6697166"/>
            <a:ext cx="921702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δημόσια χρηματοδότηση αντιστοιχεί σε ποσοστό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80 %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 Κεφαλαίου Κίνησης της επιχείρησης για το έτος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αναφοράς 2020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ρευστότητας της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εθνική 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187</Words>
  <Application>Microsoft Office PowerPoint</Application>
  <PresentationFormat>Προσαρμογή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Aggeliki Mouzaki</cp:lastModifiedBy>
  <cp:revision>51</cp:revision>
  <dcterms:created xsi:type="dcterms:W3CDTF">2018-02-13T12:16:57Z</dcterms:created>
  <dcterms:modified xsi:type="dcterms:W3CDTF">2021-08-17T09:18:04Z</dcterms:modified>
</cp:coreProperties>
</file>